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6"/>
  </p:notesMasterIdLst>
  <p:handoutMasterIdLst>
    <p:handoutMasterId r:id="rId37"/>
  </p:handoutMasterIdLst>
  <p:sldIdLst>
    <p:sldId id="305" r:id="rId5"/>
    <p:sldId id="312" r:id="rId6"/>
    <p:sldId id="313" r:id="rId7"/>
    <p:sldId id="319" r:id="rId8"/>
    <p:sldId id="315" r:id="rId9"/>
    <p:sldId id="316" r:id="rId10"/>
    <p:sldId id="317" r:id="rId11"/>
    <p:sldId id="318" r:id="rId12"/>
    <p:sldId id="320" r:id="rId13"/>
    <p:sldId id="321" r:id="rId14"/>
    <p:sldId id="322" r:id="rId15"/>
    <p:sldId id="323" r:id="rId16"/>
    <p:sldId id="324" r:id="rId17"/>
    <p:sldId id="325" r:id="rId18"/>
    <p:sldId id="326" r:id="rId19"/>
    <p:sldId id="327" r:id="rId20"/>
    <p:sldId id="328" r:id="rId21"/>
    <p:sldId id="330" r:id="rId22"/>
    <p:sldId id="329" r:id="rId23"/>
    <p:sldId id="334" r:id="rId24"/>
    <p:sldId id="335" r:id="rId25"/>
    <p:sldId id="331" r:id="rId26"/>
    <p:sldId id="336" r:id="rId27"/>
    <p:sldId id="332" r:id="rId28"/>
    <p:sldId id="333" r:id="rId29"/>
    <p:sldId id="338" r:id="rId30"/>
    <p:sldId id="337" r:id="rId31"/>
    <p:sldId id="339" r:id="rId32"/>
    <p:sldId id="340" r:id="rId33"/>
    <p:sldId id="341" r:id="rId34"/>
    <p:sldId id="34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3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1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C741FB1-2458-B0B5-C537-EF9A37AA0E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FC2048-24D7-F600-8E2E-E4D5C84F6A5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DC862-446C-4BD2-AF5B-9779618273F8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B5E62C-D022-018E-823C-C1421DAF6A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4A4463-9630-8748-53B2-72BC2D8006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5EC8A5-BE72-407A-AC8A-401763FB6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76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650BF-B3C5-4D1A-B24E-317BC55ED1F3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840BD-6D2F-43E2-AEE4-720443D6B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89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Quiz &amp; Fun</a:t>
            </a:r>
            <a:br>
              <a:rPr lang="en-US" sz="4400" dirty="0"/>
            </a:br>
            <a:r>
              <a:rPr lang="en-US" sz="4400" dirty="0"/>
              <a:t>Riddles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FC05CB"/>
                </a:solidFill>
              </a:rPr>
              <a:t>Arun &amp; James</a:t>
            </a: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I’m tall when I’m young, and I’m short when I’m old. What am I?</a:t>
            </a:r>
            <a:endParaRPr lang="en-US" sz="41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A Candle</a:t>
            </a:r>
          </a:p>
        </p:txBody>
      </p:sp>
    </p:spTree>
    <p:extLst>
      <p:ext uri="{BB962C8B-B14F-4D97-AF65-F5344CB8AC3E}">
        <p14:creationId xmlns:p14="http://schemas.microsoft.com/office/powerpoint/2010/main" val="236681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What can travel around the world while staying in the same spot?</a:t>
            </a:r>
            <a:endParaRPr lang="en-US" sz="41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A Stamp</a:t>
            </a:r>
          </a:p>
        </p:txBody>
      </p:sp>
    </p:spTree>
    <p:extLst>
      <p:ext uri="{BB962C8B-B14F-4D97-AF65-F5344CB8AC3E}">
        <p14:creationId xmlns:p14="http://schemas.microsoft.com/office/powerpoint/2010/main" val="1978223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I have branches, but no fruit, trunk, or leaves. What am I?</a:t>
            </a:r>
            <a:endParaRPr lang="en-US" sz="41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A Bank</a:t>
            </a:r>
          </a:p>
        </p:txBody>
      </p:sp>
    </p:spTree>
    <p:extLst>
      <p:ext uri="{BB962C8B-B14F-4D97-AF65-F5344CB8AC3E}">
        <p14:creationId xmlns:p14="http://schemas.microsoft.com/office/powerpoint/2010/main" val="175222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What has many hearts but no organs?</a:t>
            </a:r>
            <a:endParaRPr lang="en-US" sz="41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A Deck of Cards</a:t>
            </a:r>
          </a:p>
        </p:txBody>
      </p:sp>
    </p:spTree>
    <p:extLst>
      <p:ext uri="{BB962C8B-B14F-4D97-AF65-F5344CB8AC3E}">
        <p14:creationId xmlns:p14="http://schemas.microsoft.com/office/powerpoint/2010/main" val="3881262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What comes once in a minute, twice in a moment, but never in a thousand years?</a:t>
            </a:r>
            <a:endParaRPr lang="en-US" sz="41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The letter "M"</a:t>
            </a:r>
          </a:p>
        </p:txBody>
      </p:sp>
    </p:spTree>
    <p:extLst>
      <p:ext uri="{BB962C8B-B14F-4D97-AF65-F5344CB8AC3E}">
        <p14:creationId xmlns:p14="http://schemas.microsoft.com/office/powerpoint/2010/main" val="2432395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If you drop me, I’m sure to crack, but give me a smile, and I’ll always smile back. What am I?</a:t>
            </a:r>
            <a:endParaRPr lang="en-US" sz="41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A Mirror</a:t>
            </a:r>
          </a:p>
        </p:txBody>
      </p:sp>
    </p:spTree>
    <p:extLst>
      <p:ext uri="{BB962C8B-B14F-4D97-AF65-F5344CB8AC3E}">
        <p14:creationId xmlns:p14="http://schemas.microsoft.com/office/powerpoint/2010/main" val="3078913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What can fill a room but takes up no space?</a:t>
            </a:r>
            <a:endParaRPr lang="en-US" sz="41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Light</a:t>
            </a:r>
          </a:p>
        </p:txBody>
      </p:sp>
    </p:spTree>
    <p:extLst>
      <p:ext uri="{BB962C8B-B14F-4D97-AF65-F5344CB8AC3E}">
        <p14:creationId xmlns:p14="http://schemas.microsoft.com/office/powerpoint/2010/main" val="335623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The more you have of it, the less you see. What is it?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Fog</a:t>
            </a:r>
          </a:p>
        </p:txBody>
      </p:sp>
    </p:spTree>
    <p:extLst>
      <p:ext uri="{BB962C8B-B14F-4D97-AF65-F5344CB8AC3E}">
        <p14:creationId xmlns:p14="http://schemas.microsoft.com/office/powerpoint/2010/main" val="3217078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Movie lettering on red background with copy space">
            <a:extLst>
              <a:ext uri="{FF2B5EF4-FFF2-40B4-BE49-F238E27FC236}">
                <a16:creationId xmlns:a16="http://schemas.microsoft.com/office/drawing/2014/main" id="{6F072E8C-E741-DDE5-304B-3F7A5249C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135" y="1038426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99F54E-ACA2-B692-9536-3588F73CA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2040" y="2000553"/>
            <a:ext cx="6054839" cy="1257300"/>
          </a:xfrm>
        </p:spPr>
        <p:txBody>
          <a:bodyPr>
            <a:normAutofit/>
          </a:bodyPr>
          <a:lstStyle/>
          <a:p>
            <a:r>
              <a:rPr lang="en-US" sz="7200" dirty="0"/>
              <a:t>Riddles</a:t>
            </a:r>
          </a:p>
        </p:txBody>
      </p:sp>
    </p:spTree>
    <p:extLst>
      <p:ext uri="{BB962C8B-B14F-4D97-AF65-F5344CB8AC3E}">
        <p14:creationId xmlns:p14="http://schemas.microsoft.com/office/powerpoint/2010/main" val="759949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A cop tries to save his estranged wife and other hostages held by terrorists in a skyscraper. What is the movie?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Die Hard</a:t>
            </a:r>
          </a:p>
        </p:txBody>
      </p:sp>
    </p:spTree>
    <p:extLst>
      <p:ext uri="{BB962C8B-B14F-4D97-AF65-F5344CB8AC3E}">
        <p14:creationId xmlns:p14="http://schemas.microsoft.com/office/powerpoint/2010/main" val="2806434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8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 woman and friends are under umbrella, but nobody get’s wet. Why ?</a:t>
            </a:r>
          </a:p>
        </p:txBody>
      </p:sp>
      <p:pic>
        <p:nvPicPr>
          <p:cNvPr id="1030" name="Picture 6" descr="A rainy day">
            <a:extLst>
              <a:ext uri="{FF2B5EF4-FFF2-40B4-BE49-F238E27FC236}">
                <a16:creationId xmlns:a16="http://schemas.microsoft.com/office/drawing/2014/main" id="{F4CD94CD-8C5D-058E-B568-9413137CD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920" y="1913554"/>
            <a:ext cx="4542647" cy="4542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84BD74-C12E-BF45-0466-9CD31B8D656D}"/>
              </a:ext>
            </a:extLst>
          </p:cNvPr>
          <p:cNvSpPr txBox="1"/>
          <p:nvPr/>
        </p:nvSpPr>
        <p:spPr>
          <a:xfrm>
            <a:off x="5906278" y="3321698"/>
            <a:ext cx="5850293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00" b="1" i="1" dirty="0">
                <a:solidFill>
                  <a:srgbClr val="EC32F0"/>
                </a:solidFill>
              </a:rPr>
              <a:t>Because it wasn’t raining</a:t>
            </a:r>
          </a:p>
        </p:txBody>
      </p:sp>
    </p:spTree>
    <p:extLst>
      <p:ext uri="{BB962C8B-B14F-4D97-AF65-F5344CB8AC3E}">
        <p14:creationId xmlns:p14="http://schemas.microsoft.com/office/powerpoint/2010/main" val="71714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A scientist who turns into an uncontrollable creation when exposed to emotions. What is the movie?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 err="1">
                <a:solidFill>
                  <a:srgbClr val="EC32F0"/>
                </a:solidFill>
              </a:rPr>
              <a:t>Enthiran</a:t>
            </a:r>
            <a:endParaRPr lang="en-US" sz="4800" b="1" dirty="0">
              <a:solidFill>
                <a:srgbClr val="EC32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9514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A group of superheroes come together to stop a powerful villain who seeks to collect stones to control the universe. What is the movie?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Avengers: Infinity War</a:t>
            </a:r>
          </a:p>
        </p:txBody>
      </p:sp>
    </p:spTree>
    <p:extLst>
      <p:ext uri="{BB962C8B-B14F-4D97-AF65-F5344CB8AC3E}">
        <p14:creationId xmlns:p14="http://schemas.microsoft.com/office/powerpoint/2010/main" val="373486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A man with extraordinary memory seeks revenge for the murder of his wife, but his methods are unconventional. What is the movie?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Ghajini</a:t>
            </a:r>
          </a:p>
        </p:txBody>
      </p:sp>
    </p:spTree>
    <p:extLst>
      <p:ext uri="{BB962C8B-B14F-4D97-AF65-F5344CB8AC3E}">
        <p14:creationId xmlns:p14="http://schemas.microsoft.com/office/powerpoint/2010/main" val="178658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A revolutionary leader unites tribes and commoners to challenge a tyrannical government, leading them into a freedom movement. What is the movie?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RRR</a:t>
            </a:r>
          </a:p>
        </p:txBody>
      </p:sp>
    </p:spTree>
    <p:extLst>
      <p:ext uri="{BB962C8B-B14F-4D97-AF65-F5344CB8AC3E}">
        <p14:creationId xmlns:p14="http://schemas.microsoft.com/office/powerpoint/2010/main" val="166995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A dual life – an everyday common man and a don. Only one man is aware of the truth behind this duality. What is the movie?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 err="1">
                <a:solidFill>
                  <a:srgbClr val="EC32F0"/>
                </a:solidFill>
              </a:rPr>
              <a:t>Aalavandhan</a:t>
            </a:r>
            <a:endParaRPr lang="en-US" sz="4800" b="1" dirty="0">
              <a:solidFill>
                <a:srgbClr val="EC32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30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b="1" dirty="0"/>
              <a:t>:</a:t>
            </a:r>
            <a:r>
              <a:rPr lang="en-US" sz="4400" dirty="0"/>
              <a:t> He’s a former hitman who seeks vengeance after the loss of his beloved dog. Who is he?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John Wick</a:t>
            </a:r>
          </a:p>
        </p:txBody>
      </p:sp>
    </p:spTree>
    <p:extLst>
      <p:ext uri="{BB962C8B-B14F-4D97-AF65-F5344CB8AC3E}">
        <p14:creationId xmlns:p14="http://schemas.microsoft.com/office/powerpoint/2010/main" val="64044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A group of friends embarks on an adventurous road trip, but what begins as fun turns into a life-changing experience. What is the movie?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Saroja</a:t>
            </a:r>
          </a:p>
        </p:txBody>
      </p:sp>
    </p:spTree>
    <p:extLst>
      <p:ext uri="{BB962C8B-B14F-4D97-AF65-F5344CB8AC3E}">
        <p14:creationId xmlns:p14="http://schemas.microsoft.com/office/powerpoint/2010/main" val="258683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A former athlete who lost everything in his youth finds his redemption in training the next generation of sports champions. What is the movie?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 err="1">
                <a:solidFill>
                  <a:srgbClr val="EC32F0"/>
                </a:solidFill>
              </a:rPr>
              <a:t>Irudhi</a:t>
            </a:r>
            <a:r>
              <a:rPr lang="en-US" sz="4800" b="1" dirty="0">
                <a:solidFill>
                  <a:srgbClr val="EC32F0"/>
                </a:solidFill>
              </a:rPr>
              <a:t> </a:t>
            </a:r>
            <a:r>
              <a:rPr lang="en-US" sz="4800" b="1" dirty="0" err="1">
                <a:solidFill>
                  <a:srgbClr val="EC32F0"/>
                </a:solidFill>
              </a:rPr>
              <a:t>Suttru</a:t>
            </a:r>
            <a:endParaRPr lang="en-US" sz="4800" b="1" dirty="0">
              <a:solidFill>
                <a:srgbClr val="EC32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363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400" dirty="0"/>
              <a:t>A brilliant detective with a penchant for puzzles, he solves crimes while battling his own demons. Who is he?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Sherlock Holmes</a:t>
            </a:r>
          </a:p>
        </p:txBody>
      </p:sp>
    </p:spTree>
    <p:extLst>
      <p:ext uri="{BB962C8B-B14F-4D97-AF65-F5344CB8AC3E}">
        <p14:creationId xmlns:p14="http://schemas.microsoft.com/office/powerpoint/2010/main" val="170928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6"/>
            <a:ext cx="10786794" cy="2217577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I tell the story of a talented cricketer who returns to the game after years of struggle to fulfill his son's dreams. My title is inspired by a piece of sportswear. What movie am I?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Jersey</a:t>
            </a:r>
          </a:p>
        </p:txBody>
      </p:sp>
    </p:spTree>
    <p:extLst>
      <p:ext uri="{BB962C8B-B14F-4D97-AF65-F5344CB8AC3E}">
        <p14:creationId xmlns:p14="http://schemas.microsoft.com/office/powerpoint/2010/main" val="163531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353762" cy="1946989"/>
          </a:xfrm>
        </p:spPr>
        <p:txBody>
          <a:bodyPr>
            <a:normAutofit/>
          </a:bodyPr>
          <a:lstStyle/>
          <a:p>
            <a:r>
              <a:rPr lang="en-US" b="1" dirty="0"/>
              <a:t>What are the next two letters ?</a:t>
            </a:r>
            <a:br>
              <a:rPr lang="en-US" b="1" dirty="0"/>
            </a:br>
            <a:r>
              <a:rPr lang="en-US" b="1" dirty="0"/>
              <a:t>J, F, M,A,M,J, _ _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84BD74-C12E-BF45-0466-9CD31B8D656D}"/>
              </a:ext>
            </a:extLst>
          </p:cNvPr>
          <p:cNvSpPr txBox="1"/>
          <p:nvPr/>
        </p:nvSpPr>
        <p:spPr>
          <a:xfrm>
            <a:off x="7292172" y="1320977"/>
            <a:ext cx="114171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00" b="1" i="1" dirty="0">
                <a:solidFill>
                  <a:srgbClr val="EC32F0"/>
                </a:solidFill>
              </a:rPr>
              <a:t>J, 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>
                <a:solidFill>
                  <a:srgbClr val="EC32F0"/>
                </a:solidFill>
              </a:rPr>
              <a:t>January, February, March, April, May, June, July, August</a:t>
            </a:r>
          </a:p>
        </p:txBody>
      </p:sp>
    </p:spTree>
    <p:extLst>
      <p:ext uri="{BB962C8B-B14F-4D97-AF65-F5344CB8AC3E}">
        <p14:creationId xmlns:p14="http://schemas.microsoft.com/office/powerpoint/2010/main" val="196603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6"/>
            <a:ext cx="10786794" cy="2996684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I tell the story of a man who faces incredible challenges and adventures in a foreign land, all while seeking freedom and hope. My title refers to a lively animal that represents resilience and survival. What movie am I?</a:t>
            </a:r>
            <a:endParaRPr lang="en-US" sz="41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 err="1">
                <a:solidFill>
                  <a:srgbClr val="EC32F0"/>
                </a:solidFill>
              </a:rPr>
              <a:t>Aadujeevitham</a:t>
            </a:r>
            <a:r>
              <a:rPr lang="en-US" sz="4800" b="1" dirty="0">
                <a:solidFill>
                  <a:srgbClr val="EC32F0"/>
                </a:solidFill>
              </a:rPr>
              <a:t>: The Goat Life</a:t>
            </a:r>
          </a:p>
        </p:txBody>
      </p:sp>
    </p:spTree>
    <p:extLst>
      <p:ext uri="{BB962C8B-B14F-4D97-AF65-F5344CB8AC3E}">
        <p14:creationId xmlns:p14="http://schemas.microsoft.com/office/powerpoint/2010/main" val="138443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colorful paper that says thank you on it">
            <a:extLst>
              <a:ext uri="{FF2B5EF4-FFF2-40B4-BE49-F238E27FC236}">
                <a16:creationId xmlns:a16="http://schemas.microsoft.com/office/drawing/2014/main" id="{A43D6BC9-0BEF-85D9-EFE0-717BCA0A5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675" y="447675"/>
            <a:ext cx="5962650" cy="596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6805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353762" cy="1946989"/>
          </a:xfrm>
        </p:spPr>
        <p:txBody>
          <a:bodyPr>
            <a:normAutofit/>
          </a:bodyPr>
          <a:lstStyle/>
          <a:p>
            <a:r>
              <a:rPr lang="en-US" b="1" dirty="0"/>
              <a:t>What are the next two letters ?</a:t>
            </a:r>
            <a:br>
              <a:rPr lang="en-US" b="1" dirty="0"/>
            </a:br>
            <a:r>
              <a:rPr lang="en-US" b="1" dirty="0"/>
              <a:t>J, F, M,A,M,J, _ _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84BD74-C12E-BF45-0466-9CD31B8D656D}"/>
              </a:ext>
            </a:extLst>
          </p:cNvPr>
          <p:cNvSpPr txBox="1"/>
          <p:nvPr/>
        </p:nvSpPr>
        <p:spPr>
          <a:xfrm>
            <a:off x="7292172" y="1320977"/>
            <a:ext cx="114171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00" b="1" i="1" dirty="0">
                <a:solidFill>
                  <a:srgbClr val="EC32F0"/>
                </a:solidFill>
              </a:rPr>
              <a:t>J, 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>
                <a:solidFill>
                  <a:srgbClr val="EC32F0"/>
                </a:solidFill>
              </a:rPr>
              <a:t>January, February, March, April, May, June, July, August</a:t>
            </a:r>
          </a:p>
        </p:txBody>
      </p:sp>
    </p:spTree>
    <p:extLst>
      <p:ext uri="{BB962C8B-B14F-4D97-AF65-F5344CB8AC3E}">
        <p14:creationId xmlns:p14="http://schemas.microsoft.com/office/powerpoint/2010/main" val="272748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8"/>
            <a:ext cx="10353762" cy="880916"/>
          </a:xfrm>
        </p:spPr>
        <p:txBody>
          <a:bodyPr>
            <a:normAutofit/>
          </a:bodyPr>
          <a:lstStyle/>
          <a:p>
            <a:r>
              <a:rPr lang="en-US" b="1" dirty="0"/>
              <a:t>How many months have 28  days 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2499403" y="5454155"/>
            <a:ext cx="6946155" cy="97152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rgbClr val="EC32F0"/>
                </a:solidFill>
              </a:rPr>
              <a:t>All months have 28 days.</a:t>
            </a:r>
          </a:p>
        </p:txBody>
      </p:sp>
      <p:pic>
        <p:nvPicPr>
          <p:cNvPr id="2050" name="Picture 2" descr="Colorful Calendar Months Illustration">
            <a:extLst>
              <a:ext uri="{FF2B5EF4-FFF2-40B4-BE49-F238E27FC236}">
                <a16:creationId xmlns:a16="http://schemas.microsoft.com/office/drawing/2014/main" id="{D7646164-59FE-44C9-84DA-90D073837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1155" y="1359632"/>
            <a:ext cx="596265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2033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353762" cy="1946989"/>
          </a:xfrm>
        </p:spPr>
        <p:txBody>
          <a:bodyPr>
            <a:normAutofit/>
          </a:bodyPr>
          <a:lstStyle/>
          <a:p>
            <a:r>
              <a:rPr lang="en-US" sz="4000" b="1" dirty="0"/>
              <a:t>What are the next letters in this and why ?</a:t>
            </a:r>
            <a:br>
              <a:rPr lang="en-US" sz="4000" b="1" dirty="0"/>
            </a:br>
            <a:br>
              <a:rPr lang="en-US" sz="4400" b="1" dirty="0"/>
            </a:br>
            <a:r>
              <a:rPr lang="en-US" sz="4400" b="1" dirty="0"/>
              <a:t>W, A, T, N , L, I, T, _   _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84BD74-C12E-BF45-0466-9CD31B8D656D}"/>
              </a:ext>
            </a:extLst>
          </p:cNvPr>
          <p:cNvSpPr txBox="1"/>
          <p:nvPr/>
        </p:nvSpPr>
        <p:spPr>
          <a:xfrm>
            <a:off x="7613185" y="1593351"/>
            <a:ext cx="1443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>
                <a:solidFill>
                  <a:srgbClr val="EC32F0"/>
                </a:solidFill>
              </a:rPr>
              <a:t>A, W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rgbClr val="EC32F0"/>
                </a:solidFill>
              </a:rPr>
              <a:t>W</a:t>
            </a:r>
            <a:r>
              <a:rPr lang="en-US" sz="4000" b="1" dirty="0"/>
              <a:t>hat </a:t>
            </a:r>
            <a:r>
              <a:rPr lang="en-US" sz="4000" b="1" dirty="0">
                <a:solidFill>
                  <a:srgbClr val="EC32F0"/>
                </a:solidFill>
              </a:rPr>
              <a:t>a</a:t>
            </a:r>
            <a:r>
              <a:rPr lang="en-US" sz="4000" b="1" dirty="0"/>
              <a:t>re </a:t>
            </a:r>
            <a:r>
              <a:rPr lang="en-US" sz="4000" b="1" dirty="0">
                <a:solidFill>
                  <a:srgbClr val="EC32F0"/>
                </a:solidFill>
              </a:rPr>
              <a:t>t</a:t>
            </a:r>
            <a:r>
              <a:rPr lang="en-US" sz="4000" b="1" dirty="0"/>
              <a:t>he </a:t>
            </a:r>
            <a:r>
              <a:rPr lang="en-US" sz="4000" b="1" dirty="0">
                <a:solidFill>
                  <a:srgbClr val="EC32F0"/>
                </a:solidFill>
              </a:rPr>
              <a:t>n</a:t>
            </a:r>
            <a:r>
              <a:rPr lang="en-US" sz="4000" b="1" dirty="0"/>
              <a:t>ext </a:t>
            </a:r>
            <a:r>
              <a:rPr lang="en-US" sz="4000" b="1" dirty="0">
                <a:solidFill>
                  <a:srgbClr val="EC32F0"/>
                </a:solidFill>
              </a:rPr>
              <a:t>l</a:t>
            </a:r>
            <a:r>
              <a:rPr lang="en-US" sz="4000" b="1" dirty="0"/>
              <a:t>etters </a:t>
            </a:r>
            <a:r>
              <a:rPr lang="en-US" sz="4000" b="1" dirty="0">
                <a:solidFill>
                  <a:srgbClr val="EC32F0"/>
                </a:solidFill>
              </a:rPr>
              <a:t>i</a:t>
            </a:r>
            <a:r>
              <a:rPr lang="en-US" sz="4000" b="1" dirty="0"/>
              <a:t>n </a:t>
            </a:r>
            <a:r>
              <a:rPr lang="en-US" sz="4000" b="1" dirty="0">
                <a:solidFill>
                  <a:srgbClr val="EC32F0"/>
                </a:solidFill>
              </a:rPr>
              <a:t>t</a:t>
            </a:r>
            <a:r>
              <a:rPr lang="en-US" sz="4000" b="1" dirty="0"/>
              <a:t>his </a:t>
            </a:r>
            <a:r>
              <a:rPr lang="en-US" sz="4000" b="1" dirty="0">
                <a:solidFill>
                  <a:srgbClr val="EC32F0"/>
                </a:solidFill>
              </a:rPr>
              <a:t>a</a:t>
            </a:r>
            <a:r>
              <a:rPr lang="en-US" sz="4000" b="1" dirty="0"/>
              <a:t>nd </a:t>
            </a:r>
            <a:r>
              <a:rPr lang="en-US" sz="4000" b="1" dirty="0">
                <a:solidFill>
                  <a:srgbClr val="EC32F0"/>
                </a:solidFill>
              </a:rPr>
              <a:t>w</a:t>
            </a:r>
            <a:r>
              <a:rPr lang="en-US" sz="4000" b="1" dirty="0"/>
              <a:t>hy ?</a:t>
            </a:r>
            <a:endParaRPr lang="en-US" sz="4000" b="1" dirty="0">
              <a:solidFill>
                <a:srgbClr val="EC32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53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FE80-E227-FEB8-A8BA-6E1A78F2B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1705583"/>
          </a:xfrm>
        </p:spPr>
        <p:txBody>
          <a:bodyPr>
            <a:normAutofit fontScale="90000"/>
          </a:bodyPr>
          <a:lstStyle/>
          <a:p>
            <a:r>
              <a:rPr lang="en-US" dirty="0"/>
              <a:t>You enter a dark room. There is a candle and lantern. You only have ONE match. Which one do you light first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079F7C-5EBA-FC7A-9285-1179FE538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438" y="2443770"/>
            <a:ext cx="8372475" cy="29432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6F52664-B538-B0EF-01D7-E74E78B8B345}"/>
              </a:ext>
            </a:extLst>
          </p:cNvPr>
          <p:cNvSpPr txBox="1">
            <a:spLocks/>
          </p:cNvSpPr>
          <p:nvPr/>
        </p:nvSpPr>
        <p:spPr>
          <a:xfrm>
            <a:off x="3303556" y="5529612"/>
            <a:ext cx="5130325" cy="7187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The Match</a:t>
            </a:r>
          </a:p>
        </p:txBody>
      </p:sp>
    </p:spTree>
    <p:extLst>
      <p:ext uri="{BB962C8B-B14F-4D97-AF65-F5344CB8AC3E}">
        <p14:creationId xmlns:p14="http://schemas.microsoft.com/office/powerpoint/2010/main" val="99187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353762" cy="1946989"/>
          </a:xfrm>
        </p:spPr>
        <p:txBody>
          <a:bodyPr>
            <a:normAutofit/>
          </a:bodyPr>
          <a:lstStyle/>
          <a:p>
            <a:r>
              <a:rPr lang="en-US" sz="4000" dirty="0"/>
              <a:t>I speak without a mouth and hear without ears. I have no body, but I come alive with the wind. What am I?</a:t>
            </a:r>
            <a:endParaRPr lang="en-US" sz="44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An Echo</a:t>
            </a:r>
          </a:p>
        </p:txBody>
      </p:sp>
    </p:spTree>
    <p:extLst>
      <p:ext uri="{BB962C8B-B14F-4D97-AF65-F5344CB8AC3E}">
        <p14:creationId xmlns:p14="http://schemas.microsoft.com/office/powerpoint/2010/main" val="389113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C2D35-3D8C-16EF-B268-BAA9A97DD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32317"/>
            <a:ext cx="10786794" cy="1946989"/>
          </a:xfrm>
        </p:spPr>
        <p:txBody>
          <a:bodyPr>
            <a:normAutofit/>
          </a:bodyPr>
          <a:lstStyle/>
          <a:p>
            <a:r>
              <a:rPr lang="en-US" sz="4100" dirty="0"/>
              <a:t>The more of this there is, the less you see. What is it?</a:t>
            </a:r>
            <a:endParaRPr lang="en-US" sz="41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13CF34-DF37-BC4D-FE7D-B5201460B839}"/>
              </a:ext>
            </a:extLst>
          </p:cNvPr>
          <p:cNvSpPr txBox="1">
            <a:spLocks/>
          </p:cNvSpPr>
          <p:nvPr/>
        </p:nvSpPr>
        <p:spPr>
          <a:xfrm>
            <a:off x="793820" y="3143092"/>
            <a:ext cx="10353762" cy="194698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dirty="0">
                <a:solidFill>
                  <a:srgbClr val="EC32F0"/>
                </a:solidFill>
              </a:rPr>
              <a:t>Darkness</a:t>
            </a:r>
          </a:p>
        </p:txBody>
      </p:sp>
    </p:spTree>
    <p:extLst>
      <p:ext uri="{BB962C8B-B14F-4D97-AF65-F5344CB8AC3E}">
        <p14:creationId xmlns:p14="http://schemas.microsoft.com/office/powerpoint/2010/main" val="206884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{E412A3C3-F482-4954-9F49-58F9A895F050}tf00934815_win32</Template>
  <TotalTime>102</TotalTime>
  <Words>727</Words>
  <Application>Microsoft Office PowerPoint</Application>
  <PresentationFormat>Widescreen</PresentationFormat>
  <Paragraphs>62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Goudy Old Style</vt:lpstr>
      <vt:lpstr>Wingdings 2</vt:lpstr>
      <vt:lpstr>SlateVTI</vt:lpstr>
      <vt:lpstr>Quiz &amp; Fun Riddles</vt:lpstr>
      <vt:lpstr>A woman and friends are under umbrella, but nobody get’s wet. Why ?</vt:lpstr>
      <vt:lpstr>What are the next two letters ? J, F, M,A,M,J, _ _</vt:lpstr>
      <vt:lpstr>What are the next two letters ? J, F, M,A,M,J, _ _</vt:lpstr>
      <vt:lpstr>How many months have 28  days ?</vt:lpstr>
      <vt:lpstr>What are the next letters in this and why ?  W, A, T, N , L, I, T, _   _</vt:lpstr>
      <vt:lpstr>You enter a dark room. There is a candle and lantern. You only have ONE match. Which one do you light first ?</vt:lpstr>
      <vt:lpstr>I speak without a mouth and hear without ears. I have no body, but I come alive with the wind. What am I?</vt:lpstr>
      <vt:lpstr>The more of this there is, the less you see. What is it?</vt:lpstr>
      <vt:lpstr>I’m tall when I’m young, and I’m short when I’m old. What am I?</vt:lpstr>
      <vt:lpstr>What can travel around the world while staying in the same spot?</vt:lpstr>
      <vt:lpstr>I have branches, but no fruit, trunk, or leaves. What am I?</vt:lpstr>
      <vt:lpstr>What has many hearts but no organs?</vt:lpstr>
      <vt:lpstr>What comes once in a minute, twice in a moment, but never in a thousand years?</vt:lpstr>
      <vt:lpstr>If you drop me, I’m sure to crack, but give me a smile, and I’ll always smile back. What am I?</vt:lpstr>
      <vt:lpstr>What can fill a room but takes up no space?</vt:lpstr>
      <vt:lpstr>The more you have of it, the less you see. What is it?</vt:lpstr>
      <vt:lpstr>Riddles</vt:lpstr>
      <vt:lpstr>A cop tries to save his estranged wife and other hostages held by terrorists in a skyscraper. What is the movie?</vt:lpstr>
      <vt:lpstr>A scientist who turns into an uncontrollable creation when exposed to emotions. What is the movie?</vt:lpstr>
      <vt:lpstr>A group of superheroes come together to stop a powerful villain who seeks to collect stones to control the universe. What is the movie?</vt:lpstr>
      <vt:lpstr>A man with extraordinary memory seeks revenge for the murder of his wife, but his methods are unconventional. What is the movie?</vt:lpstr>
      <vt:lpstr>A revolutionary leader unites tribes and commoners to challenge a tyrannical government, leading them into a freedom movement. What is the movie?</vt:lpstr>
      <vt:lpstr>A dual life – an everyday common man and a don. Only one man is aware of the truth behind this duality. What is the movie?</vt:lpstr>
      <vt:lpstr>: He’s a former hitman who seeks vengeance after the loss of his beloved dog. Who is he?</vt:lpstr>
      <vt:lpstr>A group of friends embarks on an adventurous road trip, but what begins as fun turns into a life-changing experience. What is the movie?</vt:lpstr>
      <vt:lpstr>A former athlete who lost everything in his youth finds his redemption in training the next generation of sports champions. What is the movie?</vt:lpstr>
      <vt:lpstr>A brilliant detective with a penchant for puzzles, he solves crimes while battling his own demons. Who is he?</vt:lpstr>
      <vt:lpstr>I tell the story of a talented cricketer who returns to the game after years of struggle to fulfill his son's dreams. My title is inspired by a piece of sportswear. What movie am I?</vt:lpstr>
      <vt:lpstr>I tell the story of a man who faces incredible challenges and adventures in a foreign land, all while seeking freedom and hope. My title refers to a lively animal that represents resilience and survival. What movie am I?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Arun Sankar</dc:creator>
  <cp:lastModifiedBy>Arun Sankar</cp:lastModifiedBy>
  <cp:revision>2</cp:revision>
  <dcterms:created xsi:type="dcterms:W3CDTF">2024-10-21T16:56:26Z</dcterms:created>
  <dcterms:modified xsi:type="dcterms:W3CDTF">2024-10-21T18:39:16Z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